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60" r:id="rId15"/>
    <p:sldId id="261" r:id="rId16"/>
    <p:sldId id="262" r:id="rId17"/>
    <p:sldId id="263" r:id="rId18"/>
  </p:sldIdLst>
  <p:sldSz cx="18288000" cy="10287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old" panose="00000800000000000000" charset="0"/>
      <p:regular r:id="rId23"/>
      <p:bold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Open Sans Bold" panose="020B0806030504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2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1" y="2889493"/>
            <a:ext cx="11979257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ACBr</a:t>
            </a: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em ambientes conteinerizados usando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14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Nesta palestra, você vai aprender como integrar o poderoso conjunto de componentes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ambientes conteinerizados usando Docker e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Exploraremos os desafios e soluções para rodar aplicações Delphi com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dentro de contêineres e orquestrando-os com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52F633C-5476-0A93-F651-E4093971C48F}"/>
              </a:ext>
            </a:extLst>
          </p:cNvPr>
          <p:cNvSpPr txBox="1"/>
          <p:nvPr/>
        </p:nvSpPr>
        <p:spPr>
          <a:xfrm>
            <a:off x="1050328" y="866457"/>
            <a:ext cx="16230600" cy="66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6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Mãos</a:t>
            </a:r>
            <a:r>
              <a:rPr lang="pt-BR" sz="6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massa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474016-63B4-2414-EA86-F0CC31F5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28" y="179070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Fiz uma implementação nova, como subo para o meu container?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0D689-D026-4855-845A-9AD7E9C4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2152042"/>
            <a:ext cx="8312145" cy="65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4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Difícil né? Tenho uma solução!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AAB71-1313-0F75-5B8D-3BE249F5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223" y="2214037"/>
            <a:ext cx="5250077" cy="51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2D83D79-47E8-C8EE-D0C5-D8B35CE1CE81}"/>
              </a:ext>
            </a:extLst>
          </p:cNvPr>
          <p:cNvSpPr txBox="1"/>
          <p:nvPr/>
        </p:nvSpPr>
        <p:spPr>
          <a:xfrm>
            <a:off x="269976" y="2037949"/>
            <a:ext cx="7200904" cy="288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compose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Orquestrador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containters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 Docker;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Arquivo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noProof="0" dirty="0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  <a:r>
              <a:rPr lang="pt-BR" sz="3200" b="1" noProof="0" dirty="0" err="1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yaml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Semelhante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Dockerfile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0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79737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Comando para refazer as imagens</a:t>
            </a:r>
          </a:p>
        </p:txBody>
      </p:sp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919C174-161B-B649-59AB-24669831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11" y="2863396"/>
            <a:ext cx="8304378" cy="4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6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1819661" y="7515036"/>
            <a:ext cx="6860315" cy="2166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@1gor.cq</a:t>
            </a:r>
          </a:p>
          <a:p>
            <a:pPr>
              <a:lnSpc>
                <a:spcPts val="4340"/>
              </a:lnSpc>
            </a:pPr>
            <a:r>
              <a:rPr lang="pt-BR" sz="31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igor-queirantes</a:t>
            </a:r>
            <a:endParaRPr lang="pt-BR" sz="31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4340"/>
              </a:lnSpc>
            </a:pPr>
            <a:r>
              <a:rPr lang="pt-BR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igor@orasystems.com.br</a:t>
            </a:r>
            <a:endParaRPr lang="pt-BR" sz="31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>
              <a:lnSpc>
                <a:spcPts val="4340"/>
              </a:lnSpc>
            </a:pPr>
            <a:endParaRPr lang="pt-BR" sz="31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6B531A1-90BA-0A5C-2F80-FBA9B0B0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05" y="7559980"/>
            <a:ext cx="454209" cy="4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291377-03DA-EC53-148E-8D2D21DF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21" y="8143879"/>
            <a:ext cx="454210" cy="45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F205ECE-313F-4E91-D0EF-38DB9529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706" y="8727779"/>
            <a:ext cx="454925" cy="34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 dirty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TextBox 4"/>
          <p:cNvSpPr txBox="1"/>
          <p:nvPr/>
        </p:nvSpPr>
        <p:spPr>
          <a:xfrm>
            <a:off x="6248400" y="3419587"/>
            <a:ext cx="1136721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Queirantes - </a:t>
            </a:r>
            <a:r>
              <a:rPr lang="pt-BR" sz="42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OraSystems</a:t>
            </a:r>
            <a:endParaRPr lang="pt-BR" sz="42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0135" y="4355026"/>
            <a:ext cx="5122279" cy="83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6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Lead &amp; Software </a:t>
            </a:r>
            <a:r>
              <a:rPr lang="pt-BR" sz="36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pt-BR" sz="36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Líder técnico e desenvolvedor na 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OraSystems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5 anos de experiência em Delphi. Apaixonado por tecnologia, inovação e pelo impacto que o open-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gerar na comunidade.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8" name="Freeform 8"/>
          <p:cNvSpPr/>
          <p:nvPr/>
        </p:nvSpPr>
        <p:spPr>
          <a:xfrm>
            <a:off x="10406593" y="1028700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3"/>
                </a:lnTo>
                <a:lnTo>
                  <a:pt x="0" y="94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4" name="Imagem 13" descr="Homem segurando computador&#10;&#10;O conteúdo gerado por IA pode estar incorreto.">
            <a:extLst>
              <a:ext uri="{FF2B5EF4-FFF2-40B4-BE49-F238E27FC236}">
                <a16:creationId xmlns:a16="http://schemas.microsoft.com/office/drawing/2014/main" id="{B0A2532C-7C5A-56AA-A201-E1CB8C053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8" y="2277758"/>
            <a:ext cx="6327101" cy="581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AFDE1-AA2A-2D31-C63F-7468EF9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5" y="3796476"/>
            <a:ext cx="2694046" cy="26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6167-3B1E-792B-94F4-7CF6D89C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6" y="3569696"/>
            <a:ext cx="3147607" cy="3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CB5173-D646-0058-EB1E-5A5C8982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03" y="3760654"/>
            <a:ext cx="2812565" cy="27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vamos utilizar?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1378424" y="1618703"/>
            <a:ext cx="1519086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Empresas que utilizam Docker 🐋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6A58A35-B16D-1A16-6CEF-D5FF19E67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90" y="3966753"/>
            <a:ext cx="1726793" cy="17267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F9D82-8EC0-2F97-BEAE-EDF385B6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8" y="3994790"/>
            <a:ext cx="1672698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ber - ícones de tecnologia grátis">
            <a:extLst>
              <a:ext uri="{FF2B5EF4-FFF2-40B4-BE49-F238E27FC236}">
                <a16:creationId xmlns:a16="http://schemas.microsoft.com/office/drawing/2014/main" id="{1DDA73FC-FD9F-EBF9-3E00-F8D6EFDD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72" y="3966752"/>
            <a:ext cx="1726793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, paypal icon - Free download on Iconfinder">
            <a:extLst>
              <a:ext uri="{FF2B5EF4-FFF2-40B4-BE49-F238E27FC236}">
                <a16:creationId xmlns:a16="http://schemas.microsoft.com/office/drawing/2014/main" id="{2344B97F-1F77-2B18-23D0-1A218FF4F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11" y="3966752"/>
            <a:ext cx="1726794" cy="1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, google, g icon - Free download on Iconfinder">
            <a:extLst>
              <a:ext uri="{FF2B5EF4-FFF2-40B4-BE49-F238E27FC236}">
                <a16:creationId xmlns:a16="http://schemas.microsoft.com/office/drawing/2014/main" id="{968AA89E-134F-6C95-C765-62977E10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19" y="5845754"/>
            <a:ext cx="1982668" cy="19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WS Icon SVG Vector &amp; PNG Free Download | UXWing">
            <a:extLst>
              <a:ext uri="{FF2B5EF4-FFF2-40B4-BE49-F238E27FC236}">
                <a16:creationId xmlns:a16="http://schemas.microsoft.com/office/drawing/2014/main" id="{8CC262F7-E82C-A830-3D8E-286F9080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91" y="5892792"/>
            <a:ext cx="1982669" cy="19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icon - Free download on Iconfinder">
            <a:extLst>
              <a:ext uri="{FF2B5EF4-FFF2-40B4-BE49-F238E27FC236}">
                <a16:creationId xmlns:a16="http://schemas.microsoft.com/office/drawing/2014/main" id="{1D00D0F0-B474-D909-D47D-65FAFB8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06" y="5547533"/>
            <a:ext cx="2698738" cy="2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174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44883" y="1505817"/>
            <a:ext cx="8949241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Docker? E por que utilizá-lo?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883" y="2579178"/>
            <a:ext cx="911301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📦 </a:t>
            </a:r>
            <a:r>
              <a:rPr lang="pt-BR" sz="3200" b="1" dirty="0">
                <a:solidFill>
                  <a:srgbClr val="FFC000"/>
                </a:solidFill>
                <a:latin typeface="Montserrat Bold"/>
                <a:ea typeface="Open Sans"/>
                <a:cs typeface="Open Sans"/>
                <a:sym typeface="Montserrat Bold"/>
              </a:rPr>
              <a:t>Empacota</a:t>
            </a: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 + dependências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🌍 Roda em qualquer lugar (PC, servidor, nuvem)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✅ Evita o “na minha máquina funciona“</a:t>
            </a: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FC46770-05D8-7393-D01E-AEB31E79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44" y="1126867"/>
            <a:ext cx="8496300" cy="4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447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79055" y="917710"/>
            <a:ext cx="1237314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Docker file e uma Docker </a:t>
            </a:r>
            <a:r>
              <a:rPr lang="pt-BR" sz="40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image</a:t>
            </a: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B03E90-DAC0-735C-9B81-2A92F8C41779}"/>
              </a:ext>
            </a:extLst>
          </p:cNvPr>
          <p:cNvSpPr txBox="1"/>
          <p:nvPr/>
        </p:nvSpPr>
        <p:spPr>
          <a:xfrm>
            <a:off x="731792" y="2093026"/>
            <a:ext cx="8640808" cy="14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file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receita de bolo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 para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criar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imagens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66C68C1-E900-996A-7142-565B252DA71E}"/>
              </a:ext>
            </a:extLst>
          </p:cNvPr>
          <p:cNvSpPr txBox="1"/>
          <p:nvPr/>
        </p:nvSpPr>
        <p:spPr>
          <a:xfrm>
            <a:off x="9372600" y="2093026"/>
            <a:ext cx="8587854" cy="216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image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bolo pronto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bolo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servido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caso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um container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)</a:t>
            </a:r>
          </a:p>
        </p:txBody>
      </p:sp>
      <p:pic>
        <p:nvPicPr>
          <p:cNvPr id="7" name="Picture 2" descr="A Beginner's Guide to Understanding and Building Docker Images | JFrog">
            <a:extLst>
              <a:ext uri="{FF2B5EF4-FFF2-40B4-BE49-F238E27FC236}">
                <a16:creationId xmlns:a16="http://schemas.microsoft.com/office/drawing/2014/main" id="{0ED0B1BE-6A84-4866-9900-274AAFE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41" y="4549175"/>
            <a:ext cx="12087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771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96926" y="1335539"/>
            <a:ext cx="709414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container?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991A3DC-D16A-0CD5-521E-B331A4275577}"/>
              </a:ext>
            </a:extLst>
          </p:cNvPr>
          <p:cNvSpPr txBox="1"/>
          <p:nvPr/>
        </p:nvSpPr>
        <p:spPr>
          <a:xfrm>
            <a:off x="3338034" y="2421639"/>
            <a:ext cx="11655188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Instância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imagem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Docker;</a:t>
            </a: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Ambiente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isolado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5" name="Picture 4" descr="How to Install and Run Docker on Jetson Nano?">
            <a:extLst>
              <a:ext uri="{FF2B5EF4-FFF2-40B4-BE49-F238E27FC236}">
                <a16:creationId xmlns:a16="http://schemas.microsoft.com/office/drawing/2014/main" id="{34D10EB1-6B75-C946-5A7C-CA50F075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6" y="2747181"/>
            <a:ext cx="7696270" cy="6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418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9976" y="1271700"/>
            <a:ext cx="8895652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Containers </a:t>
            </a:r>
            <a:r>
              <a:rPr lang="pt-BR" sz="36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vs</a:t>
            </a: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 Máquinas Virtuais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10D72AC-1DB1-B91D-17B2-FE67C6C29CF0}"/>
              </a:ext>
            </a:extLst>
          </p:cNvPr>
          <p:cNvSpPr txBox="1"/>
          <p:nvPr/>
        </p:nvSpPr>
        <p:spPr>
          <a:xfrm>
            <a:off x="269976" y="2037949"/>
            <a:ext cx="7200904" cy="432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roda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isolada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próprio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container;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Todos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compartilham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mesmo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Sistema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operacional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host;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Docker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camada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abstração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entre as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SO;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Resultado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leve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rápido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eficiente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Picture 2" descr="Um guia para iniciantes em Docker — como criar sua primeira aplicação com o  Docker">
            <a:extLst>
              <a:ext uri="{FF2B5EF4-FFF2-40B4-BE49-F238E27FC236}">
                <a16:creationId xmlns:a16="http://schemas.microsoft.com/office/drawing/2014/main" id="{2B9C5010-A269-D5B0-6F73-6E514DC4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62100"/>
            <a:ext cx="97536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779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033931" y="1080632"/>
            <a:ext cx="4220138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54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Arquitetura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8123566-345A-E3FF-332E-32ED8F0E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1" y="2470244"/>
            <a:ext cx="17147597" cy="58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57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445</Words>
  <Application>Microsoft Office PowerPoint</Application>
  <PresentationFormat>Personalizar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Montserrat</vt:lpstr>
      <vt:lpstr>Open Sans Bold</vt:lpstr>
      <vt:lpstr>Montserrat Bold</vt:lpstr>
      <vt:lpstr>Open Sans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Igor Queirantes</cp:lastModifiedBy>
  <cp:revision>9</cp:revision>
  <dcterms:created xsi:type="dcterms:W3CDTF">2006-08-16T00:00:00Z</dcterms:created>
  <dcterms:modified xsi:type="dcterms:W3CDTF">2025-11-04T23:05:10Z</dcterms:modified>
  <dc:identifier>DAG0i-e4Kik</dc:identifier>
</cp:coreProperties>
</file>